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0050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C   E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révision de 2 ou 3 majuscules que tu trouves difficiles.</a:t>
            </a: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850740" y="94042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5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E31E037-93AA-48E4-ADE1-6B128267D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825" y="1725549"/>
            <a:ext cx="3426477" cy="458893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BE67201-D8E0-42E0-BCE7-B1F0F1EB1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698" y="1554625"/>
            <a:ext cx="3426477" cy="475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des phrases négatives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522133" cy="1302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phrases négatives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030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phrases négatives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387F660-5E98-45A5-A776-699FFB5D6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093" y="2344907"/>
            <a:ext cx="5084059" cy="34215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4D8C3E7-2395-483E-9B05-FD8728428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5700" y="2318291"/>
            <a:ext cx="5031690" cy="342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présente un personnage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733598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roi Arthur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ou 3 phrases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Vocabulaire du texte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900261" y="1137259"/>
            <a:ext cx="5801103" cy="3065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Jeanne d’Arc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ou 4 phrases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Passé (imparfait / passé composé)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Vocabulaire du texte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0675569-BE94-4E8D-8FEA-D90DDE285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2846" y="4319645"/>
            <a:ext cx="1980000" cy="1372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39C4DA2-507F-42E2-9007-8C651167A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223" y="4298777"/>
            <a:ext cx="1980395" cy="1353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122</Words>
  <Application>Microsoft Office PowerPoint</Application>
  <PresentationFormat>Grand écran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des phrases négatives :</vt:lpstr>
      <vt:lpstr>Je présente un personnage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2022-07-25T22:03:15Z</dcterms:modified>
</cp:coreProperties>
</file>